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87" r:id="rId3"/>
    <p:sldId id="257" r:id="rId4"/>
    <p:sldId id="286" r:id="rId5"/>
    <p:sldId id="258" r:id="rId6"/>
    <p:sldId id="260" r:id="rId7"/>
    <p:sldId id="259" r:id="rId8"/>
    <p:sldId id="264" r:id="rId9"/>
    <p:sldId id="267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34FB7B-E92B-418B-9C8C-03B364983920}" v="3" dt="2020-12-10T18:12:24.4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7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6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ena 't Hooft" userId="249f3fe28535d504" providerId="LiveId" clId="{C634FB7B-E92B-418B-9C8C-03B364983920}"/>
    <pc:docChg chg="undo custSel mod addSld modSld">
      <pc:chgData name="Verena 't Hooft" userId="249f3fe28535d504" providerId="LiveId" clId="{C634FB7B-E92B-418B-9C8C-03B364983920}" dt="2020-12-11T09:52:38.546" v="181" actId="1076"/>
      <pc:docMkLst>
        <pc:docMk/>
      </pc:docMkLst>
      <pc:sldChg chg="modSp mod">
        <pc:chgData name="Verena 't Hooft" userId="249f3fe28535d504" providerId="LiveId" clId="{C634FB7B-E92B-418B-9C8C-03B364983920}" dt="2020-12-11T09:52:38.546" v="181" actId="1076"/>
        <pc:sldMkLst>
          <pc:docMk/>
          <pc:sldMk cId="4260736281" sldId="256"/>
        </pc:sldMkLst>
        <pc:spChg chg="mod">
          <ac:chgData name="Verena 't Hooft" userId="249f3fe28535d504" providerId="LiveId" clId="{C634FB7B-E92B-418B-9C8C-03B364983920}" dt="2020-12-11T09:52:38.546" v="181" actId="1076"/>
          <ac:spMkLst>
            <pc:docMk/>
            <pc:sldMk cId="4260736281" sldId="256"/>
            <ac:spMk id="2" creationId="{E1B57570-4C30-4363-A3FA-5E0C3D64D922}"/>
          </ac:spMkLst>
        </pc:spChg>
        <pc:picChg chg="mod">
          <ac:chgData name="Verena 't Hooft" userId="249f3fe28535d504" providerId="LiveId" clId="{C634FB7B-E92B-418B-9C8C-03B364983920}" dt="2020-12-11T09:52:31.415" v="180" actId="1076"/>
          <ac:picMkLst>
            <pc:docMk/>
            <pc:sldMk cId="4260736281" sldId="256"/>
            <ac:picMk id="3" creationId="{A29C7A2F-7C38-4B41-96FE-32442AE30028}"/>
          </ac:picMkLst>
        </pc:picChg>
      </pc:sldChg>
      <pc:sldChg chg="modSp mod">
        <pc:chgData name="Verena 't Hooft" userId="249f3fe28535d504" providerId="LiveId" clId="{C634FB7B-E92B-418B-9C8C-03B364983920}" dt="2020-12-11T09:29:04.640" v="119" actId="1076"/>
        <pc:sldMkLst>
          <pc:docMk/>
          <pc:sldMk cId="1383970565" sldId="267"/>
        </pc:sldMkLst>
        <pc:spChg chg="mod">
          <ac:chgData name="Verena 't Hooft" userId="249f3fe28535d504" providerId="LiveId" clId="{C634FB7B-E92B-418B-9C8C-03B364983920}" dt="2020-12-11T09:28:01.536" v="107" actId="207"/>
          <ac:spMkLst>
            <pc:docMk/>
            <pc:sldMk cId="1383970565" sldId="267"/>
            <ac:spMk id="5" creationId="{00000000-0000-0000-0000-000000000000}"/>
          </ac:spMkLst>
        </pc:spChg>
        <pc:spChg chg="mod">
          <ac:chgData name="Verena 't Hooft" userId="249f3fe28535d504" providerId="LiveId" clId="{C634FB7B-E92B-418B-9C8C-03B364983920}" dt="2020-12-11T09:28:51.111" v="116" actId="20577"/>
          <ac:spMkLst>
            <pc:docMk/>
            <pc:sldMk cId="1383970565" sldId="267"/>
            <ac:spMk id="17" creationId="{3F15C2F3-0D7E-4287-8564-1633677CB18C}"/>
          </ac:spMkLst>
        </pc:spChg>
        <pc:picChg chg="mod modCrop">
          <ac:chgData name="Verena 't Hooft" userId="249f3fe28535d504" providerId="LiveId" clId="{C634FB7B-E92B-418B-9C8C-03B364983920}" dt="2020-12-11T09:29:04.640" v="119" actId="1076"/>
          <ac:picMkLst>
            <pc:docMk/>
            <pc:sldMk cId="1383970565" sldId="267"/>
            <ac:picMk id="2" creationId="{B2AB705D-970E-4428-8BAE-C444E07A1BC2}"/>
          </ac:picMkLst>
        </pc:picChg>
      </pc:sldChg>
      <pc:sldChg chg="addSp delSp modSp add mod modClrScheme chgLayout">
        <pc:chgData name="Verena 't Hooft" userId="249f3fe28535d504" providerId="LiveId" clId="{C634FB7B-E92B-418B-9C8C-03B364983920}" dt="2020-12-11T09:32:20.577" v="179" actId="1076"/>
        <pc:sldMkLst>
          <pc:docMk/>
          <pc:sldMk cId="1940409589" sldId="287"/>
        </pc:sldMkLst>
        <pc:spChg chg="add del">
          <ac:chgData name="Verena 't Hooft" userId="249f3fe28535d504" providerId="LiveId" clId="{C634FB7B-E92B-418B-9C8C-03B364983920}" dt="2020-12-10T18:09:35.075" v="6" actId="26606"/>
          <ac:spMkLst>
            <pc:docMk/>
            <pc:sldMk cId="1940409589" sldId="287"/>
            <ac:spMk id="2" creationId="{E7393E12-F183-4566-9C2E-6C1DC34E553D}"/>
          </ac:spMkLst>
        </pc:spChg>
        <pc:spChg chg="add mod">
          <ac:chgData name="Verena 't Hooft" userId="249f3fe28535d504" providerId="LiveId" clId="{C634FB7B-E92B-418B-9C8C-03B364983920}" dt="2020-12-11T09:32:11.533" v="177" actId="1076"/>
          <ac:spMkLst>
            <pc:docMk/>
            <pc:sldMk cId="1940409589" sldId="287"/>
            <ac:spMk id="4" creationId="{9DF675DD-040F-4295-997F-EB326B4B4110}"/>
          </ac:spMkLst>
        </pc:spChg>
        <pc:picChg chg="add mod">
          <ac:chgData name="Verena 't Hooft" userId="249f3fe28535d504" providerId="LiveId" clId="{C634FB7B-E92B-418B-9C8C-03B364983920}" dt="2020-12-11T09:32:20.577" v="179" actId="1076"/>
          <ac:picMkLst>
            <pc:docMk/>
            <pc:sldMk cId="1940409589" sldId="287"/>
            <ac:picMk id="3" creationId="{D82EF1EC-C6CC-493B-BC52-C6F5DF75012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B7032-F0D6-4A01-845E-F640D5DCE90C}" type="datetimeFigureOut">
              <a:rPr lang="nl-NL" smtClean="0"/>
              <a:t>27-11-2020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A04F1-D7F4-4979-9173-69F0753CB5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309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 userDrawn="1"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63" y="5787319"/>
            <a:ext cx="6553213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 userDrawn="1"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63" y="5787319"/>
            <a:ext cx="6553213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keramiek, porselein, stof&#10;&#10;Automatisch gegenereerde beschrijving">
            <a:extLst>
              <a:ext uri="{FF2B5EF4-FFF2-40B4-BE49-F238E27FC236}">
                <a16:creationId xmlns:a16="http://schemas.microsoft.com/office/drawing/2014/main" id="{A29C7A2F-7C38-4B41-96FE-32442AE30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711" y="0"/>
            <a:ext cx="5486400" cy="6858000"/>
          </a:xfrm>
          <a:prstGeom prst="rect">
            <a:avLst/>
          </a:prstGeom>
          <a:noFill/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E1B57570-4C30-4363-A3FA-5E0C3D64D922}"/>
              </a:ext>
            </a:extLst>
          </p:cNvPr>
          <p:cNvSpPr txBox="1"/>
          <p:nvPr/>
        </p:nvSpPr>
        <p:spPr>
          <a:xfrm>
            <a:off x="2291348" y="6007142"/>
            <a:ext cx="6763875" cy="7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nl-NL" sz="4400" b="1" i="0" kern="1200" baseline="0" dirty="0">
                <a:latin typeface="Arial" panose="020B0604020202020204" pitchFamily="34" charset="0"/>
                <a:ea typeface="+mj-ea"/>
                <a:cs typeface="+mj-cs"/>
              </a:rPr>
              <a:t>Vegetatief vermeerderen </a:t>
            </a:r>
          </a:p>
        </p:txBody>
      </p:sp>
    </p:spTree>
    <p:extLst>
      <p:ext uri="{BB962C8B-B14F-4D97-AF65-F5344CB8AC3E}">
        <p14:creationId xmlns:p14="http://schemas.microsoft.com/office/powerpoint/2010/main" val="4260736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inhoud 1">
            <a:extLst>
              <a:ext uri="{FF2B5EF4-FFF2-40B4-BE49-F238E27FC236}">
                <a16:creationId xmlns:a16="http://schemas.microsoft.com/office/drawing/2014/main" id="{D82EF1EC-C6CC-493B-BC52-C6F5DF7501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84" b="-1"/>
          <a:stretch/>
        </p:blipFill>
        <p:spPr>
          <a:xfrm>
            <a:off x="2809739" y="730188"/>
            <a:ext cx="7650170" cy="5397623"/>
          </a:xfrm>
          <a:prstGeom prst="rect">
            <a:avLst/>
          </a:prstGeom>
          <a:noFill/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DF675DD-040F-4295-997F-EB326B4B4110}"/>
              </a:ext>
            </a:extLst>
          </p:cNvPr>
          <p:cNvSpPr txBox="1"/>
          <p:nvPr/>
        </p:nvSpPr>
        <p:spPr>
          <a:xfrm>
            <a:off x="302785" y="494694"/>
            <a:ext cx="54572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Leerdoel: </a:t>
            </a:r>
          </a:p>
          <a:p>
            <a:endParaRPr lang="nl-NL" dirty="0"/>
          </a:p>
          <a:p>
            <a:r>
              <a:rPr lang="nl-NL" dirty="0"/>
              <a:t>Manieren van stekken </a:t>
            </a:r>
          </a:p>
          <a:p>
            <a:r>
              <a:rPr lang="nl-NL" dirty="0"/>
              <a:t>Doel van stekken </a:t>
            </a:r>
          </a:p>
          <a:p>
            <a:endParaRPr lang="nl-NL" dirty="0">
              <a:solidFill>
                <a:schemeClr val="bg2"/>
              </a:solidFill>
            </a:endParaRPr>
          </a:p>
          <a:p>
            <a:endParaRPr lang="nl-NL" dirty="0">
              <a:solidFill>
                <a:schemeClr val="bg2"/>
              </a:solidFill>
            </a:endParaRPr>
          </a:p>
          <a:p>
            <a:endParaRPr lang="nl-NL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409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ECBD555-66EF-45F1-B14D-CED427AC8A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7499" t="15494" r="3422" b="8330"/>
          <a:stretch/>
        </p:blipFill>
        <p:spPr>
          <a:xfrm>
            <a:off x="6741267" y="375859"/>
            <a:ext cx="4143983" cy="6106282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81BE9CAD-8074-4A1B-89F2-034043A26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67" y="375858"/>
            <a:ext cx="6176576" cy="5966575"/>
          </a:xfrm>
        </p:spPr>
        <p:txBody>
          <a:bodyPr>
            <a:normAutofit/>
          </a:bodyPr>
          <a:lstStyle/>
          <a:p>
            <a:r>
              <a:rPr lang="nl-NL" sz="2800" dirty="0"/>
              <a:t>Verschillende manieren van stekken</a:t>
            </a:r>
            <a:br>
              <a:rPr lang="nl-NL" sz="2800" b="0" dirty="0"/>
            </a:br>
            <a:br>
              <a:rPr lang="nl-NL" sz="2800" b="0" dirty="0"/>
            </a:br>
            <a:r>
              <a:rPr lang="nl-NL" sz="2000" b="0" dirty="0" err="1"/>
              <a:t>Kopstek</a:t>
            </a:r>
            <a:r>
              <a:rPr lang="nl-NL" sz="2000" b="0" dirty="0"/>
              <a:t> = Het eindgroeipunt van de hoofdscheut </a:t>
            </a:r>
            <a:br>
              <a:rPr lang="nl-NL" sz="2000" b="0" dirty="0"/>
            </a:br>
            <a:br>
              <a:rPr lang="nl-NL" sz="2000" b="0" dirty="0"/>
            </a:br>
            <a:r>
              <a:rPr lang="nl-NL" sz="2000" b="0" dirty="0"/>
              <a:t>Scheutstek = Eindgroeipunt van de zijscheut </a:t>
            </a:r>
            <a:br>
              <a:rPr lang="nl-NL" sz="2000" b="0" dirty="0"/>
            </a:br>
            <a:br>
              <a:rPr lang="nl-NL" sz="2000" b="0" dirty="0"/>
            </a:br>
            <a:r>
              <a:rPr lang="nl-NL" sz="2000" b="0" dirty="0"/>
              <a:t>Tussenstek = Midden van de stengel met twee of meer 	          bladeren </a:t>
            </a:r>
            <a:br>
              <a:rPr lang="nl-NL" sz="2000" b="0" dirty="0"/>
            </a:br>
            <a:br>
              <a:rPr lang="nl-NL" sz="2000" b="0" dirty="0"/>
            </a:br>
            <a:r>
              <a:rPr lang="nl-NL" sz="2000" b="0" dirty="0" err="1"/>
              <a:t>Oogstek</a:t>
            </a:r>
            <a:r>
              <a:rPr lang="nl-NL" sz="2000" b="0" dirty="0"/>
              <a:t> = Tussenstek met maar 1 blad en 1 oog </a:t>
            </a:r>
            <a:br>
              <a:rPr lang="nl-NL" sz="2000" b="0" dirty="0"/>
            </a:br>
            <a:br>
              <a:rPr lang="nl-NL" sz="2000" b="0" dirty="0"/>
            </a:br>
            <a:r>
              <a:rPr lang="nl-NL" sz="2000" b="0" dirty="0"/>
              <a:t>Wortelstek = Stuk van de wortel  </a:t>
            </a:r>
          </a:p>
        </p:txBody>
      </p:sp>
    </p:spTree>
    <p:extLst>
      <p:ext uri="{BB962C8B-B14F-4D97-AF65-F5344CB8AC3E}">
        <p14:creationId xmlns:p14="http://schemas.microsoft.com/office/powerpoint/2010/main" val="315584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314027" y="307614"/>
            <a:ext cx="5175111" cy="1122134"/>
          </a:xfrm>
        </p:spPr>
        <p:txBody>
          <a:bodyPr/>
          <a:lstStyle/>
          <a:p>
            <a:r>
              <a:rPr lang="nl-NL" dirty="0"/>
              <a:t>Bladstekken </a:t>
            </a:r>
          </a:p>
        </p:txBody>
      </p:sp>
      <p:pic>
        <p:nvPicPr>
          <p:cNvPr id="2" name="Tijdelijke aanduiding voor inhoud 1">
            <a:extLst>
              <a:ext uri="{FF2B5EF4-FFF2-40B4-BE49-F238E27FC236}">
                <a16:creationId xmlns:a16="http://schemas.microsoft.com/office/drawing/2014/main" id="{7F925E20-568C-4029-AD81-12F44AB29E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5154" y="181218"/>
            <a:ext cx="3556827" cy="294956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FD82EB3-5AF9-4D67-90D3-653AB452A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87" y="1682074"/>
            <a:ext cx="5787164" cy="212144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9F4A19B-49F4-4B9A-9E8C-C12D54B6E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4372" y="3727219"/>
            <a:ext cx="3255422" cy="2823167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CA44AAA1-330D-446C-A5B7-62FB31D06C3F}"/>
              </a:ext>
            </a:extLst>
          </p:cNvPr>
          <p:cNvSpPr txBox="1"/>
          <p:nvPr/>
        </p:nvSpPr>
        <p:spPr>
          <a:xfrm>
            <a:off x="6075751" y="1009669"/>
            <a:ext cx="1376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Blad met bladsteel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8D2FFF9-8B24-4929-B708-C45052F024AF}"/>
              </a:ext>
            </a:extLst>
          </p:cNvPr>
          <p:cNvSpPr txBox="1"/>
          <p:nvPr/>
        </p:nvSpPr>
        <p:spPr>
          <a:xfrm>
            <a:off x="1136342" y="4252404"/>
            <a:ext cx="325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Blad zonder hoofdnerf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80D7721-750A-4088-B4B0-E2AE1C3D414C}"/>
              </a:ext>
            </a:extLst>
          </p:cNvPr>
          <p:cNvSpPr txBox="1"/>
          <p:nvPr/>
        </p:nvSpPr>
        <p:spPr>
          <a:xfrm>
            <a:off x="8975324" y="5486400"/>
            <a:ext cx="161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Stukjes blad </a:t>
            </a:r>
          </a:p>
        </p:txBody>
      </p:sp>
    </p:spTree>
    <p:extLst>
      <p:ext uri="{BB962C8B-B14F-4D97-AF65-F5344CB8AC3E}">
        <p14:creationId xmlns:p14="http://schemas.microsoft.com/office/powerpoint/2010/main" val="3850373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1">
            <a:extLst>
              <a:ext uri="{FF2B5EF4-FFF2-40B4-BE49-F238E27FC236}">
                <a16:creationId xmlns:a16="http://schemas.microsoft.com/office/drawing/2014/main" id="{C96843FA-0BC6-4201-A0D9-8EF8AB40F66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tretch/>
        </p:blipFill>
        <p:spPr>
          <a:xfrm>
            <a:off x="0" y="780300"/>
            <a:ext cx="9720000" cy="5297400"/>
          </a:xfrm>
          <a:prstGeom prst="rect">
            <a:avLst/>
          </a:prstGeom>
          <a:noFill/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31B25CE-6748-4BA3-8D09-8E84970A12E0}"/>
              </a:ext>
            </a:extLst>
          </p:cNvPr>
          <p:cNvSpPr txBox="1"/>
          <p:nvPr/>
        </p:nvSpPr>
        <p:spPr>
          <a:xfrm>
            <a:off x="885217" y="5632315"/>
            <a:ext cx="9114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Insnijden 	    	    Mos om de stengel    		Met plastic omhullen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8A076EA-DD50-4670-B570-6A95347CBCE0}"/>
              </a:ext>
            </a:extLst>
          </p:cNvPr>
          <p:cNvSpPr txBox="1"/>
          <p:nvPr/>
        </p:nvSpPr>
        <p:spPr>
          <a:xfrm>
            <a:off x="4002931" y="457134"/>
            <a:ext cx="287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Marcotteren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6931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56000" y="1166706"/>
            <a:ext cx="9036000" cy="1080000"/>
          </a:xfrm>
        </p:spPr>
        <p:txBody>
          <a:bodyPr/>
          <a:lstStyle/>
          <a:p>
            <a:r>
              <a:rPr lang="nl-NL" dirty="0"/>
              <a:t>Scheuren 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A8BCCCF7-1D9C-4998-ADFB-71A0DE7BF6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0813" y="388810"/>
            <a:ext cx="4098132" cy="608038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215FF100-7FC4-4703-B776-199202346841}"/>
              </a:ext>
            </a:extLst>
          </p:cNvPr>
          <p:cNvSpPr txBox="1"/>
          <p:nvPr/>
        </p:nvSpPr>
        <p:spPr>
          <a:xfrm>
            <a:off x="963038" y="2470826"/>
            <a:ext cx="27529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In principe de plant uit elkaar trekken. Hierbij houd je per plant een wortelgestel en stengel en blad. </a:t>
            </a:r>
          </a:p>
        </p:txBody>
      </p:sp>
    </p:spTree>
    <p:extLst>
      <p:ext uri="{BB962C8B-B14F-4D97-AF65-F5344CB8AC3E}">
        <p14:creationId xmlns:p14="http://schemas.microsoft.com/office/powerpoint/2010/main" val="2433778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1">
            <a:extLst>
              <a:ext uri="{FF2B5EF4-FFF2-40B4-BE49-F238E27FC236}">
                <a16:creationId xmlns:a16="http://schemas.microsoft.com/office/drawing/2014/main" id="{FB7C09CD-6AA3-4B50-BF94-54C6C90217C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tretch/>
        </p:blipFill>
        <p:spPr>
          <a:xfrm>
            <a:off x="0" y="0"/>
            <a:ext cx="6858000" cy="6858000"/>
          </a:xfrm>
          <a:prstGeom prst="rect">
            <a:avLst/>
          </a:prstGeom>
          <a:noFill/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D8A6CDF-1B18-41D0-A302-13FFD5A58271}"/>
              </a:ext>
            </a:extLst>
          </p:cNvPr>
          <p:cNvSpPr txBox="1"/>
          <p:nvPr/>
        </p:nvSpPr>
        <p:spPr>
          <a:xfrm>
            <a:off x="8093412" y="3136612"/>
            <a:ext cx="2480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Uitlopers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FCEA833-84DF-4C56-AABE-716A41A612E0}"/>
              </a:ext>
            </a:extLst>
          </p:cNvPr>
          <p:cNvSpPr txBox="1"/>
          <p:nvPr/>
        </p:nvSpPr>
        <p:spPr>
          <a:xfrm>
            <a:off x="8093411" y="4390094"/>
            <a:ext cx="2480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 plant doet dit zelf</a:t>
            </a:r>
          </a:p>
        </p:txBody>
      </p:sp>
    </p:spTree>
    <p:extLst>
      <p:ext uri="{BB962C8B-B14F-4D97-AF65-F5344CB8AC3E}">
        <p14:creationId xmlns:p14="http://schemas.microsoft.com/office/powerpoint/2010/main" val="575044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1">
            <a:extLst>
              <a:ext uri="{FF2B5EF4-FFF2-40B4-BE49-F238E27FC236}">
                <a16:creationId xmlns:a16="http://schemas.microsoft.com/office/drawing/2014/main" id="{44EAC960-026F-4BB8-847E-601D6885DD9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tretch/>
        </p:blipFill>
        <p:spPr>
          <a:xfrm>
            <a:off x="418290" y="712361"/>
            <a:ext cx="9720000" cy="5686199"/>
          </a:xfrm>
          <a:prstGeom prst="rect">
            <a:avLst/>
          </a:prstGeom>
          <a:noFill/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FDDC1EE4-09A2-4C4A-9449-EF8B7C3C1139}"/>
              </a:ext>
            </a:extLst>
          </p:cNvPr>
          <p:cNvSpPr txBox="1"/>
          <p:nvPr/>
        </p:nvSpPr>
        <p:spPr>
          <a:xfrm>
            <a:off x="515566" y="1682884"/>
            <a:ext cx="6089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Deel van de stengel vastleggen op/in de grond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7DA10FD-1858-4C57-AA26-DEE78E46A757}"/>
              </a:ext>
            </a:extLst>
          </p:cNvPr>
          <p:cNvSpPr txBox="1"/>
          <p:nvPr/>
        </p:nvSpPr>
        <p:spPr>
          <a:xfrm>
            <a:off x="1021404" y="712361"/>
            <a:ext cx="4533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Afleggen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8027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1">
            <a:extLst>
              <a:ext uri="{FF2B5EF4-FFF2-40B4-BE49-F238E27FC236}">
                <a16:creationId xmlns:a16="http://schemas.microsoft.com/office/drawing/2014/main" id="{B2AB705D-970E-4428-8BAE-C444E07A1BC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27536" r="19561" b="-1"/>
          <a:stretch/>
        </p:blipFill>
        <p:spPr>
          <a:xfrm>
            <a:off x="7821227" y="1342551"/>
            <a:ext cx="4370773" cy="5515449"/>
          </a:xfrm>
          <a:prstGeom prst="rect">
            <a:avLst/>
          </a:prstGeom>
          <a:noFill/>
        </p:spPr>
      </p:pic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457354" y="462715"/>
            <a:ext cx="9006242" cy="720000"/>
          </a:xfrm>
        </p:spPr>
        <p:txBody>
          <a:bodyPr anchor="t">
            <a:norm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Opdracht: stekken en scheuren  </a:t>
            </a:r>
          </a:p>
        </p:txBody>
      </p:sp>
      <p:sp>
        <p:nvSpPr>
          <p:cNvPr id="17" name="Subtitle 3">
            <a:extLst>
              <a:ext uri="{FF2B5EF4-FFF2-40B4-BE49-F238E27FC236}">
                <a16:creationId xmlns:a16="http://schemas.microsoft.com/office/drawing/2014/main" id="{3F15C2F3-0D7E-4287-8564-1633677CB1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710" y="1734281"/>
            <a:ext cx="8280000" cy="720000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tx1"/>
                </a:solidFill>
              </a:rPr>
              <a:t>Stekplaat klaarmaken:</a:t>
            </a:r>
          </a:p>
          <a:p>
            <a:r>
              <a:rPr lang="nl-NL" dirty="0">
                <a:solidFill>
                  <a:schemeClr val="tx1"/>
                </a:solidFill>
              </a:rPr>
              <a:t>Zet een stekplaat op de tafel</a:t>
            </a:r>
          </a:p>
          <a:p>
            <a:r>
              <a:rPr lang="nl-NL" dirty="0">
                <a:solidFill>
                  <a:schemeClr val="tx1"/>
                </a:solidFill>
              </a:rPr>
              <a:t>Gooi hier genoeg stekgrond op </a:t>
            </a:r>
          </a:p>
          <a:p>
            <a:r>
              <a:rPr lang="nl-NL" dirty="0">
                <a:solidFill>
                  <a:schemeClr val="tx1"/>
                </a:solidFill>
              </a:rPr>
              <a:t>(paar cm boven de rand van de stekplaat)</a:t>
            </a:r>
          </a:p>
          <a:p>
            <a:r>
              <a:rPr lang="nl-NL" dirty="0">
                <a:solidFill>
                  <a:schemeClr val="tx1"/>
                </a:solidFill>
              </a:rPr>
              <a:t>Zorg dat overal evenveel oplicht</a:t>
            </a:r>
          </a:p>
          <a:p>
            <a:r>
              <a:rPr lang="nl-NL" dirty="0">
                <a:solidFill>
                  <a:schemeClr val="tx1"/>
                </a:solidFill>
              </a:rPr>
              <a:t>2x laten stuiteren</a:t>
            </a:r>
          </a:p>
          <a:p>
            <a:r>
              <a:rPr lang="nl-NL" dirty="0">
                <a:solidFill>
                  <a:schemeClr val="tx1"/>
                </a:solidFill>
              </a:rPr>
              <a:t>Afstrijken </a:t>
            </a:r>
          </a:p>
          <a:p>
            <a:endParaRPr lang="nl-NL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tx1"/>
                </a:solidFill>
              </a:rPr>
              <a:t>Stek wegsteken: </a:t>
            </a:r>
          </a:p>
          <a:p>
            <a:r>
              <a:rPr lang="nl-NL" dirty="0">
                <a:solidFill>
                  <a:schemeClr val="tx1"/>
                </a:solidFill>
              </a:rPr>
              <a:t>Maak in elke plug gaatjes waar de stekjes in kunnen.  </a:t>
            </a:r>
          </a:p>
          <a:p>
            <a:r>
              <a:rPr lang="nl-NL" dirty="0">
                <a:solidFill>
                  <a:schemeClr val="tx1"/>
                </a:solidFill>
              </a:rPr>
              <a:t>Steek de stek in het gaatje en zorg dat deze voldoende contact met de grond maakt. Druk de grond goed aan.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97056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mbo zone.potx" id="{0BCAC3F8-4FF1-499E-BA49-5CC313878B9A}" vid="{F13681D8-602E-4945-A6E2-54F6374ECF3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9" ma:contentTypeDescription="Een nieuw document maken." ma:contentTypeScope="" ma:versionID="ccdd08341f0816e5b9aedfb203ccbcd4">
  <xsd:schema xmlns:xsd="http://www.w3.org/2001/XMLSchema" xmlns:xs="http://www.w3.org/2001/XMLSchema" xmlns:p="http://schemas.microsoft.com/office/2006/metadata/properties" xmlns:ns2="2cb1c85b-b197-48cd-8bb1-fe9e9ee0096b" targetNamespace="http://schemas.microsoft.com/office/2006/metadata/properties" ma:root="true" ma:fieldsID="5711662a8af1e2d8c5777d773d499160" ns2:_="">
    <xsd:import namespace="2cb1c85b-b197-48cd-8bb1-fe9e9ee009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FB93CB-45B5-4730-8C5F-A6F84B332AF2}"/>
</file>

<file path=customXml/itemProps2.xml><?xml version="1.0" encoding="utf-8"?>
<ds:datastoreItem xmlns:ds="http://schemas.openxmlformats.org/officeDocument/2006/customXml" ds:itemID="{1EAFA843-6554-4872-93ED-5B96276E7483}"/>
</file>

<file path=customXml/itemProps3.xml><?xml version="1.0" encoding="utf-8"?>
<ds:datastoreItem xmlns:ds="http://schemas.openxmlformats.org/officeDocument/2006/customXml" ds:itemID="{6CA43FA5-43E2-4CFE-BB28-7863BB3D73F5}"/>
</file>

<file path=docProps/app.xml><?xml version="1.0" encoding="utf-8"?>
<Properties xmlns="http://schemas.openxmlformats.org/officeDocument/2006/extended-properties" xmlns:vt="http://schemas.openxmlformats.org/officeDocument/2006/docPropsVTypes">
  <TotalTime>8505</TotalTime>
  <Words>204</Words>
  <Application>Microsoft Office PowerPoint</Application>
  <PresentationFormat>Breedbeeld</PresentationFormat>
  <Paragraphs>31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Calibri</vt:lpstr>
      <vt:lpstr>Kantoorthema</vt:lpstr>
      <vt:lpstr>PowerPoint-presentatie</vt:lpstr>
      <vt:lpstr>PowerPoint-presentatie</vt:lpstr>
      <vt:lpstr>Verschillende manieren van stekken  Kopstek = Het eindgroeipunt van de hoofdscheut   Scheutstek = Eindgroeipunt van de zijscheut   Tussenstek = Midden van de stengel met twee of meer            bladeren   Oogstek = Tussenstek met maar 1 blad en 1 oog   Wortelstek = Stuk van de wortel  </vt:lpstr>
      <vt:lpstr>Bladstekken </vt:lpstr>
      <vt:lpstr>PowerPoint-presentatie</vt:lpstr>
      <vt:lpstr>Scheuren </vt:lpstr>
      <vt:lpstr>PowerPoint-presentatie</vt:lpstr>
      <vt:lpstr>PowerPoint-presentatie</vt:lpstr>
      <vt:lpstr>Opdracht: stekken en scheuren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Verena 't Hooft</dc:creator>
  <cp:lastModifiedBy>Verena 't Hooft</cp:lastModifiedBy>
  <cp:revision>2</cp:revision>
  <dcterms:created xsi:type="dcterms:W3CDTF">2020-12-03T14:27:07Z</dcterms:created>
  <dcterms:modified xsi:type="dcterms:W3CDTF">2020-12-11T09:53:00Z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